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7" autoAdjust="0"/>
    <p:restoredTop sz="60789" autoAdjust="0"/>
  </p:normalViewPr>
  <p:slideViewPr>
    <p:cSldViewPr snapToGrid="0">
      <p:cViewPr varScale="1">
        <p:scale>
          <a:sx n="42" d="100"/>
          <a:sy n="42" d="100"/>
        </p:scale>
        <p:origin x="1604" y="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6" d="100"/>
          <a:sy n="106" d="100"/>
        </p:scale>
        <p:origin x="2173" y="9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8CB9E-87A7-498F-A647-483BFA4B710B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282C1-C665-47F2-9FA6-04089AA45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7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Welcome to the hands-on training for NEW Faculty Grade Entry 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DTCC Banner 9 upgrade was in works for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than 2 years.  Interface was updated to a WEB 2.0.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Banner 9 is being implemented in two phases.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 1 : Banner 9 Admin Pages – All the functional teams – Admissions, Registrars, Business and financial Aid offices were upgraded on Sept 9</a:t>
            </a:r>
            <a:r>
              <a:rPr lang="en-US" sz="1200" b="1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2018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Phase 2 : Banner 9 – Student information system will be LIVE October 15</a:t>
            </a:r>
            <a:r>
              <a:rPr lang="en-US" sz="1200" b="1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Banner 9 delivers many new features.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67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Banner 9 Upgrade has a very large foot print. The upgrade touched all the functional teams as well as students, faculty and advisors.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security and access changed. SSB was renamed to Student Information System.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18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all the new features comes a learning curve for all of us.  The learning Curve includes learning NEW Lingo!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Self Service Banner SSB  renamed to Student Information System SIS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Faculty Services on SSB became Faculty Dashboard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78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Faculty dashboard can be accessed Via my.dtcc.edu.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https://my.dtcc.edu showing on your screen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from Student Information System lands you on the Faculty Dashboard as you see on this screen.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Faculty dashboard displays all your everyday functions on a single page.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will see your picture, My student profile (if you are DTCC student, you can view your student profile) otherwise that tab will take you to your class roster.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need to update your personal info use the tab” update personal info” tab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faculty and Advisors will see 3 </a:t>
            </a:r>
            <a:r>
              <a:rPr lang="en-US" sz="1200" b="1" strike="sng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tabs </a:t>
            </a:r>
            <a:r>
              <a:rPr lang="en-US" sz="1200" b="1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blocks</a:t>
            </a:r>
            <a:endParaRPr lang="en-US" sz="1200" strike="sng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 records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 Advising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 Maintenance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many features on the Faculty dashboard but training in this session is limited to faculty grade entry and class roster. 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70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class roster. 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Notice it opens a NEW browser Window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 click on you course your teaching.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columns can be sorted.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click on the Course title and CRN. Pop up opens with different descriptions for the course.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increase the page display size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feature in bottom right.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view the class roster click on the subject BIO 125.  See the picture of the student.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click on the student and go to the NEW student Profile. To know more about the student profile please attend the workshop that is geared towards it.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the functionality –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Summary View / Detail View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Email – Select single student or the entire class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confidential tag 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45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 No shows – LDAs- Midterms link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Midterm Dashboard lists all your courses. Some from previous semesters as well.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the visual grading status.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Completed means you have completed the MIDTERM grading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In-progress – you have started but not completed the Midterm grades. In-progress stage starts from the time you enter No-show through LDA and changes to complete status only when you complete midterm grades.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Started – You have not started on any grading. As we are using letter grades for the first time for MIDTERMS, you might see your previous semesters as NOT started status.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course.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Midterms grades tab hosts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Noshow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 HOURS ATTENDED) LDA  - Last Attend Date  - Midterm Grade.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Show or LDA a student and those dates are rolled</a:t>
            </a:r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Midterm Column will indicate “Not Gradable “ like the screenshot you see on the screen 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left arrow on the left of the screen gives more details on the course.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filter, the page size, and minimize and maximize functionality.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Submit and Refresh the page.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02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on to the final grades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 to the tab for faculty dashboard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Final Grade Entry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 Grade Dashboard lists all your courses. Some from previous semesters as well.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the visual grading status.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Completed means you have completed the FINAL  grading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In-progress – you have started but not completed the FINAL grades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Started – You have not started on any grading.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rolled column you will see if your grades from your course have been rolled to history.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on the course.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left arrow on the left of the screen gives more details on the course.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the filter, the page size, and minimize and maximize functionality.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 the record size on the roster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Tip : Increase the record size before you start entering grades.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Grades screen also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No-show (HOURS ATTENDED) LDA  - Last Attend Date  - Midterm Grade you have entered for students.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No-shows and LDAs are rolled. Midterm Column will be “Not Gradable “ like the screenshot you see on the screen 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sure to Click Submit.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Notice you will receive a save successful notification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Grading status changes when you Refresh the page.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5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282C1-C665-47F2-9FA6-04089AA455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0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090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4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67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8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1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9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7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3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26FA992-24F2-41AF-B05A-BC62EDF7F65D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FE41A8BF-55CD-4F86-A0E6-7750DBD17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19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Go.dtcc.edu/banner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Faculty Dashboard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Banner 9 Student Information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2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New </a:t>
            </a:r>
            <a:r>
              <a:rPr lang="en-US" dirty="0"/>
              <a:t>streamlined interface that provides a more user-friendly and intuitive process for grade entry. 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access </a:t>
            </a:r>
            <a:r>
              <a:rPr lang="en-US" dirty="0" smtClean="0"/>
              <a:t>point.</a:t>
            </a:r>
          </a:p>
          <a:p>
            <a:r>
              <a:rPr lang="fr-FR" dirty="0"/>
              <a:t>Tablet/Mobile </a:t>
            </a:r>
            <a:r>
              <a:rPr lang="fr-FR" dirty="0" err="1"/>
              <a:t>Device</a:t>
            </a:r>
            <a:r>
              <a:rPr lang="fr-FR" dirty="0"/>
              <a:t> capable (via </a:t>
            </a:r>
            <a:r>
              <a:rPr lang="fr-FR" dirty="0" err="1"/>
              <a:t>secure</a:t>
            </a:r>
            <a:r>
              <a:rPr lang="fr-FR" dirty="0"/>
              <a:t> </a:t>
            </a:r>
            <a:r>
              <a:rPr lang="fr-FR" dirty="0" err="1"/>
              <a:t>connection</a:t>
            </a:r>
            <a:r>
              <a:rPr lang="fr-FR" dirty="0"/>
              <a:t>)</a:t>
            </a:r>
          </a:p>
          <a:p>
            <a:r>
              <a:rPr lang="fr-FR" dirty="0" smtClean="0"/>
              <a:t>Visual </a:t>
            </a:r>
            <a:r>
              <a:rPr lang="fr-FR" dirty="0" err="1" smtClean="0"/>
              <a:t>indicators</a:t>
            </a:r>
            <a:r>
              <a:rPr lang="fr-FR" dirty="0" smtClean="0"/>
              <a:t> </a:t>
            </a:r>
            <a:r>
              <a:rPr lang="fr-FR" dirty="0"/>
              <a:t>for </a:t>
            </a:r>
            <a:r>
              <a:rPr lang="fr-FR" dirty="0" err="1"/>
              <a:t>grading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. </a:t>
            </a:r>
          </a:p>
          <a:p>
            <a:r>
              <a:rPr lang="en-US" dirty="0" smtClean="0"/>
              <a:t>Displays </a:t>
            </a:r>
            <a:r>
              <a:rPr lang="en-US" dirty="0" err="1"/>
              <a:t>BuzzCard</a:t>
            </a:r>
            <a:r>
              <a:rPr lang="en-US" dirty="0"/>
              <a:t> photo for each </a:t>
            </a:r>
            <a:r>
              <a:rPr lang="en-US" dirty="0" smtClean="0"/>
              <a:t>student.</a:t>
            </a:r>
            <a:endParaRPr lang="en-US" dirty="0"/>
          </a:p>
          <a:p>
            <a:r>
              <a:rPr lang="en-US" dirty="0" smtClean="0"/>
              <a:t>Exports </a:t>
            </a:r>
            <a:r>
              <a:rPr lang="en-US" dirty="0"/>
              <a:t>data from FGE to desktop, laptop, or tablet when grade entry is </a:t>
            </a:r>
            <a:r>
              <a:rPr lang="en-US" dirty="0" smtClean="0"/>
              <a:t>active.</a:t>
            </a:r>
            <a:endParaRPr lang="en-US" dirty="0"/>
          </a:p>
          <a:p>
            <a:r>
              <a:rPr lang="en-US" dirty="0"/>
              <a:t>Imports existing faculty grade spreadsheets to </a:t>
            </a:r>
            <a:r>
              <a:rPr lang="en-US" dirty="0" smtClean="0"/>
              <a:t>FGE.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6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73" y="0"/>
            <a:ext cx="69842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8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Dashboard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594" y="2010650"/>
            <a:ext cx="8596810" cy="45785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8046" y="2673531"/>
            <a:ext cx="2934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 To </a:t>
            </a:r>
          </a:p>
          <a:p>
            <a:endParaRPr lang="en-US" dirty="0"/>
          </a:p>
          <a:p>
            <a:r>
              <a:rPr lang="en-US" dirty="0" smtClean="0"/>
              <a:t>https://my.dtcc.edu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8046" y="3629909"/>
            <a:ext cx="3439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Student Information System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80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Roster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832" y="2042126"/>
            <a:ext cx="8798253" cy="36702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22324" y="5961532"/>
            <a:ext cx="4345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Click on the subject to see the roster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1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Show – LDA – MIDTERM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08" y="1947572"/>
            <a:ext cx="12019395" cy="20754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9101" y="4058251"/>
            <a:ext cx="424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Enter a No show “0”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18784" y="4043236"/>
            <a:ext cx="7355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 Enter a date in the LDA column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08" y="4832141"/>
            <a:ext cx="12019395" cy="18120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9101" y="4398117"/>
            <a:ext cx="424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Enter a  Letter grade for Midterm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18784" y="4372754"/>
            <a:ext cx="5665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4.  Hover over the Student name to view the buzz card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8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GRADE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46" y="1924402"/>
            <a:ext cx="11956025" cy="23260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45" y="5067639"/>
            <a:ext cx="11956025" cy="16581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78069" y="4250453"/>
            <a:ext cx="424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Click on a course to grade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42167" y="4243538"/>
            <a:ext cx="4240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Increase the record size to display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21965" y="4619785"/>
            <a:ext cx="5538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Enter Final Grades for your course and click submit.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1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0341" y="1961799"/>
            <a:ext cx="1108165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>
              <a:hlinkClick r:id="rId3"/>
            </a:endParaRPr>
          </a:p>
          <a:p>
            <a:endParaRPr lang="en-US" sz="3600" dirty="0" smtClean="0">
              <a:hlinkClick r:id="rId3"/>
            </a:endParaRPr>
          </a:p>
          <a:p>
            <a:r>
              <a:rPr lang="en-US" sz="3600" dirty="0" smtClean="0">
                <a:hlinkClick r:id="rId3"/>
              </a:rPr>
              <a:t>Go.dtcc.edu/banner9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8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? </a:t>
            </a:r>
          </a:p>
          <a:p>
            <a:r>
              <a:rPr lang="en-US" dirty="0" smtClean="0"/>
              <a:t>banner-implementation@lists.dtcc.edu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5081</TotalTime>
  <Words>202</Words>
  <Application>Microsoft Office PowerPoint</Application>
  <PresentationFormat>Widescreen</PresentationFormat>
  <Paragraphs>165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Corbel</vt:lpstr>
      <vt:lpstr>Wingdings</vt:lpstr>
      <vt:lpstr>Banded</vt:lpstr>
      <vt:lpstr>Faculty Dashboard</vt:lpstr>
      <vt:lpstr>Features</vt:lpstr>
      <vt:lpstr>PowerPoint Presentation</vt:lpstr>
      <vt:lpstr>Faculty Dashboard</vt:lpstr>
      <vt:lpstr>Class Roster Exercise</vt:lpstr>
      <vt:lpstr>No Show – LDA – MIDTERM Exercise</vt:lpstr>
      <vt:lpstr>Final GRADE EXERCISE</vt:lpstr>
      <vt:lpstr>Resources</vt:lpstr>
      <vt:lpstr>Thank You </vt:lpstr>
    </vt:vector>
  </TitlesOfParts>
  <Company>Delaware Technical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Grade Entry</dc:title>
  <dc:creator>Deepa Komdepudi</dc:creator>
  <cp:lastModifiedBy>Deepa Komdepudi</cp:lastModifiedBy>
  <cp:revision>39</cp:revision>
  <dcterms:created xsi:type="dcterms:W3CDTF">2018-09-28T15:39:12Z</dcterms:created>
  <dcterms:modified xsi:type="dcterms:W3CDTF">2018-10-22T16:16:26Z</dcterms:modified>
</cp:coreProperties>
</file>