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5" r:id="rId4"/>
    <p:sldId id="267" r:id="rId5"/>
    <p:sldId id="264" r:id="rId6"/>
    <p:sldId id="268" r:id="rId7"/>
    <p:sldId id="259" r:id="rId8"/>
    <p:sldId id="260" r:id="rId9"/>
    <p:sldId id="261" r:id="rId10"/>
    <p:sldId id="269" r:id="rId11"/>
    <p:sldId id="266" r:id="rId12"/>
    <p:sldId id="263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96" d="100"/>
          <a:sy n="96" d="100"/>
        </p:scale>
        <p:origin x="94" y="10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C453-3433-47BD-962C-24EF2566C2CA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13F4-F4F0-4D36-B0CB-ED63FB365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10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C453-3433-47BD-962C-24EF2566C2CA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13F4-F4F0-4D36-B0CB-ED63FB365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2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EDD6C453-3433-47BD-962C-24EF2566C2CA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AC9013F4-F4F0-4D36-B0CB-ED63FB365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88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C453-3433-47BD-962C-24EF2566C2CA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13F4-F4F0-4D36-B0CB-ED63FB365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93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D6C453-3433-47BD-962C-24EF2566C2CA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9013F4-F4F0-4D36-B0CB-ED63FB365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21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C453-3433-47BD-962C-24EF2566C2CA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13F4-F4F0-4D36-B0CB-ED63FB365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3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C453-3433-47BD-962C-24EF2566C2CA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13F4-F4F0-4D36-B0CB-ED63FB365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01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C453-3433-47BD-962C-24EF2566C2CA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13F4-F4F0-4D36-B0CB-ED63FB365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5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C453-3433-47BD-962C-24EF2566C2CA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13F4-F4F0-4D36-B0CB-ED63FB365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15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C453-3433-47BD-962C-24EF2566C2CA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13F4-F4F0-4D36-B0CB-ED63FB365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6C453-3433-47BD-962C-24EF2566C2CA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13F4-F4F0-4D36-B0CB-ED63FB365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EDD6C453-3433-47BD-962C-24EF2566C2CA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AC9013F4-F4F0-4D36-B0CB-ED63FB365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081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drive.google.com/a/dtcc.edu/file/d/1hLT9FFnVOIOpEoykoNP1jJ6if8u2ZpQp/view?usp=sharing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eLktmaZ903XmX9pCRTbcaPk6FN--Dr-8Km4-djZi1quXW1Ig/viewform" TargetMode="External"/><Relationship Id="rId2" Type="http://schemas.openxmlformats.org/officeDocument/2006/relationships/hyperlink" Target="Go.dtcc.edu/banner9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Student Advising Profile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SEP 2.0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30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Profile – Degree Works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60869" y="2089739"/>
            <a:ext cx="4345577" cy="4511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8274" y="2612571"/>
            <a:ext cx="3204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Goals, Strengths, Challenges, and available resources are moved to SSC 100 as an capstone requirement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5361" y="4511040"/>
            <a:ext cx="2856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Advisement Summary are shown as NOTE on  Student Profile under “Legacy SEP comment” category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13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TERMINOLOGY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0290" y="3990949"/>
            <a:ext cx="474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Click here to download the new Banner 9 terms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694" y="2074497"/>
            <a:ext cx="3989649" cy="461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0341" y="1961799"/>
            <a:ext cx="11081659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hlinkClick r:id="rId2"/>
              </a:rPr>
              <a:t>Go.dtcc.edu/banner9</a:t>
            </a:r>
            <a:endParaRPr lang="en-US" sz="3600" dirty="0" smtClean="0"/>
          </a:p>
          <a:p>
            <a:endParaRPr lang="en-U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dirty="0" smtClean="0"/>
              <a:t>If you would like to ATTEND a training session please </a:t>
            </a:r>
            <a:r>
              <a:rPr lang="en-US" sz="2200" dirty="0" smtClean="0">
                <a:hlinkClick r:id="rId3"/>
              </a:rPr>
              <a:t>signup here.</a:t>
            </a:r>
            <a:r>
              <a:rPr lang="en-US" sz="2200" dirty="0" smtClean="0"/>
              <a:t> </a:t>
            </a:r>
            <a:endParaRPr lang="en-US" sz="2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200" dirty="0" smtClean="0"/>
              <a:t>If </a:t>
            </a:r>
            <a:r>
              <a:rPr lang="en-US" sz="2200" dirty="0" smtClean="0"/>
              <a:t>you want to </a:t>
            </a:r>
            <a:r>
              <a:rPr lang="en-US" sz="2200" dirty="0" smtClean="0"/>
              <a:t>help us CONDUCT </a:t>
            </a:r>
            <a:r>
              <a:rPr lang="en-US" sz="2200" dirty="0" smtClean="0"/>
              <a:t>a </a:t>
            </a:r>
            <a:r>
              <a:rPr lang="en-US" sz="2200" dirty="0" smtClean="0"/>
              <a:t>training session </a:t>
            </a:r>
            <a:r>
              <a:rPr lang="en-US" sz="2200" dirty="0" smtClean="0"/>
              <a:t> join us on October 3</a:t>
            </a:r>
            <a:r>
              <a:rPr lang="en-US" sz="2200" baseline="30000" dirty="0" smtClean="0"/>
              <a:t>rd</a:t>
            </a:r>
            <a:r>
              <a:rPr lang="en-US" sz="2200" dirty="0" smtClean="0"/>
              <a:t> for a Train-a-Trainer Session via zoom. Start times are 9am, 10.30am , 12.30pm 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200" dirty="0"/>
          </a:p>
          <a:p>
            <a:endParaRPr lang="en-US" sz="2200" dirty="0"/>
          </a:p>
          <a:p>
            <a:endParaRPr lang="en-US" sz="36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88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Questions ? </a:t>
            </a:r>
          </a:p>
          <a:p>
            <a:r>
              <a:rPr lang="en-US" dirty="0" smtClean="0"/>
              <a:t>banner-implementation@lists.dtcc.edu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90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</a:t>
            </a:r>
            <a:r>
              <a:rPr lang="en-US" dirty="0" smtClean="0"/>
              <a:t>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Consolidates </a:t>
            </a:r>
            <a:r>
              <a:rPr lang="en-US" dirty="0"/>
              <a:t>a wealth of information about a student in a single page, </a:t>
            </a:r>
            <a:r>
              <a:rPr lang="en-US" dirty="0" smtClean="0"/>
              <a:t>called </a:t>
            </a:r>
            <a:r>
              <a:rPr lang="en-US" dirty="0"/>
              <a:t>the Student </a:t>
            </a:r>
            <a:r>
              <a:rPr lang="en-US" dirty="0" smtClean="0"/>
              <a:t>Profile.</a:t>
            </a:r>
          </a:p>
          <a:p>
            <a:r>
              <a:rPr lang="en-US" dirty="0"/>
              <a:t>Picture and Contact Card</a:t>
            </a:r>
          </a:p>
          <a:p>
            <a:r>
              <a:rPr lang="en-US" dirty="0" smtClean="0"/>
              <a:t>New Advisee Listing</a:t>
            </a:r>
            <a:endParaRPr lang="en-US" dirty="0"/>
          </a:p>
          <a:p>
            <a:r>
              <a:rPr lang="en-US" dirty="0" smtClean="0"/>
              <a:t>Mobile Friendly </a:t>
            </a:r>
          </a:p>
          <a:p>
            <a:r>
              <a:rPr lang="en-US" dirty="0" smtClean="0"/>
              <a:t>Add Notes – New functionality where notes can be viewable only to an Advisor  </a:t>
            </a:r>
            <a:endParaRPr lang="en-US" dirty="0"/>
          </a:p>
          <a:p>
            <a:r>
              <a:rPr lang="en-US" dirty="0" smtClean="0"/>
              <a:t>Release Advising Holds</a:t>
            </a:r>
          </a:p>
          <a:p>
            <a:r>
              <a:rPr lang="en-US" dirty="0" smtClean="0"/>
              <a:t>Registration Notices </a:t>
            </a:r>
          </a:p>
          <a:p>
            <a:r>
              <a:rPr lang="en-US" dirty="0" smtClean="0"/>
              <a:t>Plan Ahead – Course Planning ( Work-in-progress)</a:t>
            </a:r>
          </a:p>
        </p:txBody>
      </p:sp>
    </p:spTree>
    <p:extLst>
      <p:ext uri="{BB962C8B-B14F-4D97-AF65-F5344CB8AC3E}">
        <p14:creationId xmlns:p14="http://schemas.microsoft.com/office/powerpoint/2010/main" val="402950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Profile – Student 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5954"/>
            <a:ext cx="12192000" cy="548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6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Advisor View : Student Profile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10922" y="2313277"/>
            <a:ext cx="5210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MyDTCC.edu – Student Information System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17" y="1946340"/>
            <a:ext cx="6235240" cy="15336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4218" y="3479950"/>
            <a:ext cx="7172812" cy="33511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1588" y="4721197"/>
            <a:ext cx="5210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Advisee Search on Student Advising tab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41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Advising </a:t>
            </a:r>
            <a:r>
              <a:rPr lang="en-US" dirty="0" smtClean="0"/>
              <a:t>List – Search feature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981" y="2473019"/>
            <a:ext cx="3831909" cy="39233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39027" y="3578188"/>
            <a:ext cx="4619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Search by Id, Email, Name or Click  “View my Advisee listing”  to see all your advisees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98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Advisee Listing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498013" y="2554715"/>
            <a:ext cx="405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you Export list by clicking on the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98013" y="3039495"/>
            <a:ext cx="42499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can send an Email to all or some  advisees using “Filter” and “Email all” feature 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5999" y="2475190"/>
            <a:ext cx="457169" cy="4488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66545" y="4171405"/>
            <a:ext cx="3632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can increase the page size to see more advisees on the same page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66545" y="5138058"/>
            <a:ext cx="3632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the student picture or view profile click to go student profile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41" y="2011495"/>
            <a:ext cx="7029989" cy="420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28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Profile – Advisor View</a:t>
            </a:r>
            <a:endParaRPr lang="en-US" dirty="0"/>
          </a:p>
        </p:txBody>
      </p:sp>
      <p:pic>
        <p:nvPicPr>
          <p:cNvPr id="3" name="Picture 2" descr="C:\Users\dkomdepu\AppData\Local\TEMP\SNAGHTML1dcbb7f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1749"/>
            <a:ext cx="12191999" cy="538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010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8" y="284176"/>
            <a:ext cx="10292395" cy="1508760"/>
          </a:xfrm>
        </p:spPr>
        <p:txBody>
          <a:bodyPr/>
          <a:lstStyle/>
          <a:p>
            <a:r>
              <a:rPr lang="en-US" dirty="0"/>
              <a:t>registration Notices </a:t>
            </a:r>
            <a:r>
              <a:rPr lang="en-US" dirty="0" smtClean="0"/>
              <a:t>&amp; Release </a:t>
            </a:r>
            <a:r>
              <a:rPr lang="en-US" dirty="0"/>
              <a:t>Hold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157" y="2790777"/>
            <a:ext cx="3308243" cy="2269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179" y="2288096"/>
            <a:ext cx="3291619" cy="346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02" y="2166283"/>
            <a:ext cx="5073767" cy="4297391"/>
          </a:xfrm>
          <a:prstGeom prst="rect">
            <a:avLst/>
          </a:prstGeom>
        </p:spPr>
      </p:pic>
      <p:pic>
        <p:nvPicPr>
          <p:cNvPr id="2056" name="Picture 8" descr="C:\Users\dkomdepu\AppData\Local\TEMP\SNAGHTML1ddc867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734" y="2166283"/>
            <a:ext cx="6556804" cy="421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73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tint val="99000"/>
                <a:shade val="96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C3935CB6-B0E3-44A7-AB37-996D901F73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2735</TotalTime>
  <Words>281</Words>
  <Application>Microsoft Office PowerPoint</Application>
  <PresentationFormat>Widescreen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Corbel</vt:lpstr>
      <vt:lpstr>Wingdings</vt:lpstr>
      <vt:lpstr>Banded</vt:lpstr>
      <vt:lpstr>Student Advising Profile</vt:lpstr>
      <vt:lpstr>Key changes</vt:lpstr>
      <vt:lpstr>Student Profile – Student View</vt:lpstr>
      <vt:lpstr>Advisor View : Student Profile </vt:lpstr>
      <vt:lpstr>Advising List – Search feature</vt:lpstr>
      <vt:lpstr>Advisee Listing</vt:lpstr>
      <vt:lpstr>Student Profile – Advisor View</vt:lpstr>
      <vt:lpstr>registration Notices &amp; Release Hold </vt:lpstr>
      <vt:lpstr>Notes</vt:lpstr>
      <vt:lpstr>Student Profile – Degree Works</vt:lpstr>
      <vt:lpstr>New TERMINOLOGY </vt:lpstr>
      <vt:lpstr>Resources</vt:lpstr>
      <vt:lpstr>Thank You </vt:lpstr>
    </vt:vector>
  </TitlesOfParts>
  <Company>Delaware Technical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Advising Profile</dc:title>
  <dc:creator>Deepa Komdepudi</dc:creator>
  <cp:lastModifiedBy>Deepa Komdepudi</cp:lastModifiedBy>
  <cp:revision>29</cp:revision>
  <dcterms:created xsi:type="dcterms:W3CDTF">2018-09-26T11:48:40Z</dcterms:created>
  <dcterms:modified xsi:type="dcterms:W3CDTF">2018-09-28T13:23:50Z</dcterms:modified>
</cp:coreProperties>
</file>